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F28E-1BAE-AC25-1CC7-CB4A8A435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0CBD1-CEF7-8544-4D17-79BB08D46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B4FA2-2408-6517-E2EF-AD88028F5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CF6ED-FCA0-8133-BD51-7D8A42C6F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C7ABC-9E9E-41BC-E495-EEFC7FB2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06DCB-E1F4-EF26-69A9-AFAF0EBF5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91064-1BA3-56A0-D1B1-499BD01AF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F34F7-CEE1-0EB4-CB5B-E17FC7B5A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ACE6A-B3CE-3D5E-7AB2-C976BFBDE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07C0D-E860-6E6F-6328-5BC33568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9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8AE36A-05BE-C4AB-12AD-0CD19E72F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3FEFF-959E-2DC7-41CE-25695A48F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FF828-25F2-AE38-70C6-3A27A6CCC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7CBB1-5D35-B223-B5ED-3D04FB2C0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DB0C4-623C-5533-2D5E-95F0294A5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5C5D-3FAA-B0CF-8FDB-85D4C386B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1CB85-90C2-86D2-D138-E3CC43D18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CF4AC-3D72-D51A-26E8-28FE4B356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6566A-79E6-7588-0097-D142AAB7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53399-AFCE-3D3A-4DB1-3892B434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9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AFB96-097A-C8C3-4ABE-383432B3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A3463-F44A-41BB-A23C-AF8D2A0DB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BEC5C-C787-53CA-8C41-7773753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CCAF5-22C9-0D3A-EB18-F7241EDC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4E0E6-E4BA-C5CC-719B-890C3E7AD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9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933EB-BA40-4560-BCD9-71677542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C1184-9D01-F048-42A5-2BEEA97D0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17F27-1670-08A6-A2A9-C25A916FB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B8328-1AEE-4A7E-9B3E-5BE71EFB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30DD2-A232-6C41-5F6C-AB28E7E5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50AB4-C425-E362-BECA-7DF49B75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7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98E1-6BC1-99CE-1D47-82EDCCE4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8D883-43E9-AB25-BF71-CF0E4727B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0E3D7-DE2C-21DB-7A0A-A32EB49D2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74D16-05FA-B647-E3E2-3CCD2F4FE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A59A05-0B4A-43C7-33EE-6FF4FB219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BCBF2A-57E7-71F4-DCC6-0665B8976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E1E07E-B55A-B868-336E-0C96800EF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C35DF7-3146-5853-6D1D-5A8ED516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8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ECF0-8ABC-9F16-E71F-886A4FF8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8F884-96FD-232D-1766-4B51167AD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52878A-EEB9-DC0D-A45B-E06BF978F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867F3-4CCF-15D9-EC7A-B1BB88C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0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DB917F-0D31-1104-7720-0194E887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9B4266-6E52-0CD1-4613-EF88E0D8C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80F23-B4CE-8C55-A984-24E1D4E1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0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167B7-61EE-E2D9-DBE3-2FDC3DB7D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8AECE-EE75-DB1E-20E5-2F8C88DE5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5B0DE-22B0-A737-FE59-FED2CFD67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B2A4B-8AFA-93E8-355E-8E7899520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7E9F4-5F2C-479B-7338-E9DF1FF68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0F5D4-67C3-4F46-B9DC-88A06910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1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BFD1-DD97-2E8C-367A-480BA511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4E6B15-DC71-AE31-BE3E-DFD4C97E6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4D5EE-4BE9-5511-122E-8D27C79EC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8C32E-9AEB-169C-007D-A7B584E5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18ACC-B27F-0318-1FAD-EE3691EA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19E78-1D37-8D80-E2E6-D630C0E3E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1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96CEBA-9F60-5027-EB2E-A86531213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0188C-B282-AF10-84AA-AA2010114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816D9-53D4-E465-F2BA-88353B621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D0955-1039-517C-6EED-11E6E579A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4F432-283A-C848-A0A6-D0582CCF1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6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0052-1E09-8D0A-2546-A4B0A9879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13" y="3752849"/>
            <a:ext cx="3413790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Supporting &amp; Leveraging Students in Research</a:t>
            </a:r>
            <a:b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b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LSC 241 1:00-2:00pm</a:t>
            </a:r>
            <a:endParaRPr lang="en-US" dirty="0"/>
          </a:p>
        </p:txBody>
      </p:sp>
      <p:pic>
        <p:nvPicPr>
          <p:cNvPr id="5" name="Picture 4" descr="A colorful triangles on a black background&#10;&#10;Description automatically generated">
            <a:extLst>
              <a:ext uri="{FF2B5EF4-FFF2-40B4-BE49-F238E27FC236}">
                <a16:creationId xmlns:a16="http://schemas.microsoft.com/office/drawing/2014/main" id="{FA560201-24B5-0E24-0763-0C2CD45BF1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565" b="14329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CCA6F2-1D42-19EF-364A-CFA57140B6F3}"/>
              </a:ext>
            </a:extLst>
          </p:cNvPr>
          <p:cNvSpPr txBox="1"/>
          <p:nvPr/>
        </p:nvSpPr>
        <p:spPr>
          <a:xfrm>
            <a:off x="3826697" y="4047818"/>
            <a:ext cx="8324335" cy="245268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Moderator: Kelbi Delaune, </a:t>
            </a:r>
            <a:r>
              <a:rPr lang="en-US" i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Office of Research &amp; Sponsored Programs</a:t>
            </a:r>
            <a:endParaRPr lang="en-US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Panelists: 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Chad Hargrave,</a:t>
            </a:r>
            <a:r>
              <a:rPr lang="en-US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 </a:t>
            </a:r>
            <a:r>
              <a:rPr lang="en-US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Vice President for Research &amp; Strategic Partners and Chief Research Officer</a:t>
            </a:r>
            <a:endParaRPr lang="en-US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Stuti </a:t>
            </a:r>
            <a:r>
              <a:rPr lang="en-US" err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Kokkalera</a:t>
            </a:r>
            <a:r>
              <a:rPr lang="en-US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, </a:t>
            </a:r>
            <a:r>
              <a:rPr lang="en-US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College of Criminal Justice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Craig Henderson, </a:t>
            </a:r>
            <a:r>
              <a:rPr lang="en-US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College of Humanities and Social Sciences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Stephen White,</a:t>
            </a:r>
            <a:r>
              <a:rPr lang="en-US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 </a:t>
            </a:r>
            <a:r>
              <a:rPr lang="en-US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ea typeface="+mn-lt"/>
                <a:cs typeface="+mn-lt"/>
              </a:rPr>
              <a:t>College of Humanities and Social Sciences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err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Mayrena</a:t>
            </a:r>
            <a:r>
              <a:rPr lang="en-US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 Hernandez, </a:t>
            </a:r>
            <a:r>
              <a:rPr lang="en-US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College of Health Sciences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3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Supporting &amp; Leveraging Students in Research  LSC 241 1:00-2:00pm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&amp; Leveraging Students in Research  LSC 241 1:00-2:00pm</dc:title>
  <dc:creator>Cottle, Clayton</dc:creator>
  <cp:lastModifiedBy>Cottle, Clayton</cp:lastModifiedBy>
  <cp:revision>1</cp:revision>
  <dcterms:created xsi:type="dcterms:W3CDTF">2023-09-19T17:25:44Z</dcterms:created>
  <dcterms:modified xsi:type="dcterms:W3CDTF">2023-09-19T17:25:59Z</dcterms:modified>
</cp:coreProperties>
</file>